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98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2  A new 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student</a:t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优（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Reading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460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近年来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校园欺凌和暴力已成为社会公众关注热点。为了保障学生身心健康发展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及时预防、应对校园欺凌和暴力事件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建设平安文明校园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阳光小学近日开展了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拒绝校园欺凌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构建和谐校园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主题班会活动。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Bullying is a big problem at school. A study shows that many Chinese students have been bullied. We should say “no” to bullying. If you meet bullying, you should learn how to protect yourself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135192"/>
            <a:ext cx="2971800" cy="516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Talk to your parents or teachers about it at once. They love you and they have the ability to give you help and protect you. Just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Ask your friends to stand up for you. If your friends are bullied, you should also stand up for them.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46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169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Go to school with your parents or your friends. Have lunch in a group. It’s safer to stay with others.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bully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Please remember that two wrongs don’t make a right. Don’t show your anger or tears. Just hold your head up high. And tell the bully to stop bullying you or walk away.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People may bully others for many reasons or no reasons. But it’s not your fault. You need to have more confidence.</a:t>
            </a:r>
            <a:endParaRPr lang="zh-CN" altLang="zh-CN" sz="25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79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658" y="1258798"/>
            <a:ext cx="11495044" cy="267425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540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38321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bully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恐吓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protect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保护你自己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once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ability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能力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 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独自的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safer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sef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的比较级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更安全的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tear 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眼泪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confidence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nf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自信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658" y="1131237"/>
            <a:ext cx="2043114" cy="70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56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3165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shouldn’t tell anyone when we are bullied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your friends are bullied, you should stand up and say “no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9371" y="1988840"/>
            <a:ext cx="113052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由文中</a:t>
            </a:r>
            <a:r>
              <a:rPr lang="en-US" altLang="zh-CN" dirty="0">
                <a:cs typeface="Times New Roman" panose="02020603050405020304" pitchFamily="18" charset="0"/>
              </a:rPr>
              <a:t>“Talk to your parents or teachers about it at once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可知，遭遇校园欺凌时，应立刻跟父母或老师说，故填</a:t>
            </a:r>
            <a:r>
              <a:rPr lang="en-US" altLang="zh-CN" dirty="0">
                <a:cs typeface="Times New Roman" panose="02020603050405020304" pitchFamily="18" charset="0"/>
              </a:rPr>
              <a:t>F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3852751"/>
            <a:ext cx="112220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由文中</a:t>
            </a:r>
            <a:r>
              <a:rPr lang="en-US" altLang="zh-CN" dirty="0">
                <a:cs typeface="Times New Roman" panose="02020603050405020304" pitchFamily="18" charset="0"/>
              </a:rPr>
              <a:t>“If your friends are bullied, you should also stand up for them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可知，当朋友遭遇校园欺凌时，应与他们站在一起，故填</a:t>
            </a:r>
            <a:r>
              <a:rPr lang="en-US" altLang="zh-CN" dirty="0">
                <a:cs typeface="Times New Roman" panose="02020603050405020304" pitchFamily="18" charset="0"/>
              </a:rPr>
              <a:t>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7171" y="148478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4080" y="33228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5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396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bullied, you should bully back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Staying with others is a good way to protect ourselves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bullied, you should report it and ask parents or teachers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for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7682" y="1340768"/>
            <a:ext cx="99371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由文中</a:t>
            </a:r>
            <a:r>
              <a:rPr lang="en-US" altLang="zh-CN" dirty="0">
                <a:cs typeface="Times New Roman" panose="02020603050405020304" pitchFamily="18" charset="0"/>
              </a:rPr>
              <a:t>“Don’t bully back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可知，我们不能霸凌别人，故填</a:t>
            </a:r>
            <a:r>
              <a:rPr lang="en-US" altLang="zh-CN" dirty="0">
                <a:cs typeface="Times New Roman" panose="02020603050405020304" pitchFamily="18" charset="0"/>
              </a:rPr>
              <a:t>F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2539266"/>
            <a:ext cx="109452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由文中</a:t>
            </a:r>
            <a:r>
              <a:rPr lang="en-US" altLang="zh-CN" dirty="0">
                <a:cs typeface="Times New Roman" panose="02020603050405020304" pitchFamily="18" charset="0"/>
              </a:rPr>
              <a:t>“It’s safer to stay with others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可知，与他人一起更安全，故填</a:t>
            </a:r>
            <a:r>
              <a:rPr lang="en-US" altLang="zh-CN" dirty="0">
                <a:cs typeface="Times New Roman" panose="02020603050405020304" pitchFamily="18" charset="0"/>
              </a:rPr>
              <a:t>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4869160"/>
            <a:ext cx="113772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由文中</a:t>
            </a:r>
            <a:r>
              <a:rPr lang="en-US" altLang="zh-CN" dirty="0">
                <a:cs typeface="Times New Roman" panose="02020603050405020304" pitchFamily="18" charset="0"/>
              </a:rPr>
              <a:t>“Report it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cs typeface="Times New Roman" panose="02020603050405020304" pitchFamily="18" charset="0"/>
              </a:rPr>
              <a:t>“Talk to your parents or teachers about it at once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可知，遭遇校园欺凌时，应及时报告，并向父母或老师说，故填</a:t>
            </a:r>
            <a:r>
              <a:rPr lang="en-US" altLang="zh-CN" dirty="0">
                <a:cs typeface="Times New Roman" panose="02020603050405020304" pitchFamily="18" charset="0"/>
              </a:rPr>
              <a:t>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4012" y="84557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02084" y="205230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40049" y="37890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00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根据要求，回答问题。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write down the Chinese meaning of the underlined word “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Are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bullied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900802" y="2765463"/>
            <a:ext cx="3538220" cy="5111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6574" y="1963202"/>
            <a:ext cx="172675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信任</a:t>
            </a:r>
            <a:r>
              <a:rPr lang="en-US" altLang="zh-CN" dirty="0">
                <a:cs typeface="Times New Roman" panose="02020603050405020304" pitchFamily="18" charset="0"/>
              </a:rPr>
              <a:t>/</a:t>
            </a:r>
            <a:r>
              <a:rPr lang="zh-CN" altLang="zh-CN" dirty="0">
                <a:cs typeface="Times New Roman" panose="02020603050405020304" pitchFamily="18" charset="0"/>
              </a:rPr>
              <a:t>相信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2421" y="3847688"/>
            <a:ext cx="112774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Yes, I am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My classmate hits me with a schoolbag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I tell our teacher and my parents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Our teacher gives him a lesson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314</Words>
  <Application>Microsoft Office PowerPoint</Application>
  <PresentationFormat>自定义</PresentationFormat>
  <Paragraphs>49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IPAPANNEW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336</cp:revision>
  <dcterms:created xsi:type="dcterms:W3CDTF">2020-11-06T05:24:00Z</dcterms:created>
  <dcterms:modified xsi:type="dcterms:W3CDTF">2025-05-27T09:52:20Z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